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5E62AF-EBFA-4EB8-A204-F673F0B7CE44}" type="doc">
      <dgm:prSet loTypeId="urn:microsoft.com/office/officeart/2005/8/layout/cycle2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9CB6FA6-9865-4EA4-A8F3-89FA4AFA2F01}">
      <dgm:prSet phldrT="[Text]" custT="1"/>
      <dgm:spPr/>
      <dgm:t>
        <a:bodyPr/>
        <a:lstStyle/>
        <a:p>
          <a:r>
            <a:rPr lang="fa-IR" sz="1800" b="1" dirty="0" smtClean="0">
              <a:solidFill>
                <a:schemeClr val="tx1"/>
              </a:solidFill>
              <a:cs typeface="Mitra" pitchFamily="2" charset="-78"/>
            </a:rPr>
            <a:t>جانمايي</a:t>
          </a:r>
          <a:endParaRPr lang="en-US" sz="1800" b="1" dirty="0">
            <a:solidFill>
              <a:schemeClr val="tx1"/>
            </a:solidFill>
            <a:cs typeface="Mitra" pitchFamily="2" charset="-78"/>
          </a:endParaRPr>
        </a:p>
      </dgm:t>
    </dgm:pt>
    <dgm:pt modelId="{7BB7DD36-0397-4A51-B608-8E3BC9E9D221}" type="parTrans" cxnId="{A0095FCF-80EF-41FB-A92A-DD8C902090A0}">
      <dgm:prSet/>
      <dgm:spPr/>
      <dgm:t>
        <a:bodyPr/>
        <a:lstStyle/>
        <a:p>
          <a:endParaRPr lang="en-US"/>
        </a:p>
      </dgm:t>
    </dgm:pt>
    <dgm:pt modelId="{339ABF1C-F536-4A5D-B550-1992026FA8E8}" type="sibTrans" cxnId="{A0095FCF-80EF-41FB-A92A-DD8C902090A0}">
      <dgm:prSet/>
      <dgm:spPr/>
      <dgm:t>
        <a:bodyPr/>
        <a:lstStyle/>
        <a:p>
          <a:endParaRPr lang="en-US"/>
        </a:p>
      </dgm:t>
    </dgm:pt>
    <dgm:pt modelId="{1EFE3B7A-DC82-4941-8A33-E5678645B731}">
      <dgm:prSet phldrT="[Text]" custT="1"/>
      <dgm:spPr/>
      <dgm:t>
        <a:bodyPr/>
        <a:lstStyle/>
        <a:p>
          <a:r>
            <a:rPr lang="fa-IR" sz="1600" b="1" dirty="0" smtClean="0">
              <a:solidFill>
                <a:schemeClr val="tx1"/>
              </a:solidFill>
              <a:cs typeface="Mitra" pitchFamily="2" charset="-78"/>
            </a:rPr>
            <a:t>سيستم هاي ناوبري و مخابراتي</a:t>
          </a:r>
          <a:endParaRPr lang="en-US" sz="1600" b="1" dirty="0" smtClean="0">
            <a:solidFill>
              <a:schemeClr val="tx1"/>
            </a:solidFill>
            <a:cs typeface="Mitra" pitchFamily="2" charset="-78"/>
          </a:endParaRPr>
        </a:p>
      </dgm:t>
    </dgm:pt>
    <dgm:pt modelId="{41504B69-A2E7-4932-A553-664475677092}" type="parTrans" cxnId="{B4B97382-8927-49AD-B5EC-04324D394786}">
      <dgm:prSet/>
      <dgm:spPr/>
      <dgm:t>
        <a:bodyPr/>
        <a:lstStyle/>
        <a:p>
          <a:endParaRPr lang="en-US"/>
        </a:p>
      </dgm:t>
    </dgm:pt>
    <dgm:pt modelId="{5A8EC578-769D-4616-8662-596EAED74E34}" type="sibTrans" cxnId="{B4B97382-8927-49AD-B5EC-04324D394786}">
      <dgm:prSet/>
      <dgm:spPr/>
      <dgm:t>
        <a:bodyPr/>
        <a:lstStyle/>
        <a:p>
          <a:endParaRPr lang="en-US"/>
        </a:p>
      </dgm:t>
    </dgm:pt>
    <dgm:pt modelId="{58E4E3BC-4B4B-487A-9A0E-3C0FD6333C35}">
      <dgm:prSet phldrT="[Text]" custT="1"/>
      <dgm:spPr/>
      <dgm:t>
        <a:bodyPr/>
        <a:lstStyle/>
        <a:p>
          <a:r>
            <a:rPr lang="fa-IR" sz="1600" b="1" dirty="0" smtClean="0">
              <a:solidFill>
                <a:schemeClr val="tx1"/>
              </a:solidFill>
              <a:cs typeface="Mitra" pitchFamily="2" charset="-78"/>
            </a:rPr>
            <a:t>قدرت و </a:t>
          </a:r>
        </a:p>
        <a:p>
          <a:r>
            <a:rPr lang="fa-IR" sz="1600" b="1" dirty="0" smtClean="0">
              <a:solidFill>
                <a:schemeClr val="tx1"/>
              </a:solidFill>
              <a:cs typeface="Mitra" pitchFamily="2" charset="-78"/>
            </a:rPr>
            <a:t>سيستم رانش</a:t>
          </a:r>
          <a:endParaRPr lang="en-US" sz="1600" b="1" dirty="0" smtClean="0">
            <a:solidFill>
              <a:schemeClr val="tx1"/>
            </a:solidFill>
            <a:cs typeface="Mitra" pitchFamily="2" charset="-78"/>
          </a:endParaRPr>
        </a:p>
      </dgm:t>
    </dgm:pt>
    <dgm:pt modelId="{91F3E6D5-B207-4E38-BADA-A5D4651EFBB2}" type="parTrans" cxnId="{3207476C-123C-4D3B-8738-8672AEE514CB}">
      <dgm:prSet/>
      <dgm:spPr/>
      <dgm:t>
        <a:bodyPr/>
        <a:lstStyle/>
        <a:p>
          <a:endParaRPr lang="en-US"/>
        </a:p>
      </dgm:t>
    </dgm:pt>
    <dgm:pt modelId="{5D08F6A0-A1C7-4FAB-8558-97F949946508}" type="sibTrans" cxnId="{3207476C-123C-4D3B-8738-8672AEE514CB}">
      <dgm:prSet/>
      <dgm:spPr/>
      <dgm:t>
        <a:bodyPr/>
        <a:lstStyle/>
        <a:p>
          <a:endParaRPr lang="en-US"/>
        </a:p>
      </dgm:t>
    </dgm:pt>
    <dgm:pt modelId="{4E27047A-4386-4CA5-9DF8-5703EF7E0A3F}">
      <dgm:prSet phldrT="[Text]" custT="1"/>
      <dgm:spPr/>
      <dgm:t>
        <a:bodyPr/>
        <a:lstStyle/>
        <a:p>
          <a:r>
            <a:rPr lang="fa-IR" sz="1800" b="1" dirty="0" smtClean="0">
              <a:solidFill>
                <a:schemeClr val="tx1"/>
              </a:solidFill>
              <a:cs typeface="Mitra" pitchFamily="2" charset="-78"/>
            </a:rPr>
            <a:t>سازه</a:t>
          </a:r>
          <a:endParaRPr lang="en-US" sz="1800" b="1" dirty="0" smtClean="0">
            <a:solidFill>
              <a:schemeClr val="tx1"/>
            </a:solidFill>
            <a:cs typeface="Mitra" pitchFamily="2" charset="-78"/>
          </a:endParaRPr>
        </a:p>
      </dgm:t>
    </dgm:pt>
    <dgm:pt modelId="{9918E617-FB0D-454F-808B-B8471385DF9A}" type="parTrans" cxnId="{ECA72FCC-47D6-48F1-A663-AEFFE9E33C18}">
      <dgm:prSet/>
      <dgm:spPr/>
      <dgm:t>
        <a:bodyPr/>
        <a:lstStyle/>
        <a:p>
          <a:endParaRPr lang="en-US"/>
        </a:p>
      </dgm:t>
    </dgm:pt>
    <dgm:pt modelId="{ED4387F2-B505-4192-9673-D676E7E839FB}" type="sibTrans" cxnId="{ECA72FCC-47D6-48F1-A663-AEFFE9E33C18}">
      <dgm:prSet/>
      <dgm:spPr/>
      <dgm:t>
        <a:bodyPr/>
        <a:lstStyle/>
        <a:p>
          <a:endParaRPr lang="en-US"/>
        </a:p>
      </dgm:t>
    </dgm:pt>
    <dgm:pt modelId="{BE7D4437-D734-4F32-BE3E-1146426B5FD5}">
      <dgm:prSet phldrT="[Text]" custT="1"/>
      <dgm:spPr/>
      <dgm:t>
        <a:bodyPr/>
        <a:lstStyle/>
        <a:p>
          <a:r>
            <a:rPr lang="fa-IR" sz="1600" b="1" dirty="0" smtClean="0">
              <a:solidFill>
                <a:schemeClr val="tx1"/>
              </a:solidFill>
              <a:cs typeface="Mitra" pitchFamily="2" charset="-78"/>
            </a:rPr>
            <a:t>کنترل وزن و پايداري استاتيکي</a:t>
          </a:r>
          <a:endParaRPr lang="en-US" sz="1600" b="1" dirty="0" smtClean="0">
            <a:solidFill>
              <a:schemeClr val="tx1"/>
            </a:solidFill>
            <a:cs typeface="Mitra" pitchFamily="2" charset="-78"/>
          </a:endParaRPr>
        </a:p>
      </dgm:t>
    </dgm:pt>
    <dgm:pt modelId="{4C8144E5-8676-439A-8FDD-CA7B62DB3BA9}" type="parTrans" cxnId="{C650D782-4AE0-4B18-9C00-3F7DDA3CC495}">
      <dgm:prSet/>
      <dgm:spPr/>
      <dgm:t>
        <a:bodyPr/>
        <a:lstStyle/>
        <a:p>
          <a:endParaRPr lang="en-US"/>
        </a:p>
      </dgm:t>
    </dgm:pt>
    <dgm:pt modelId="{B0D2B33F-CC2D-47D7-A02D-FF9CCDCF9699}" type="sibTrans" cxnId="{C650D782-4AE0-4B18-9C00-3F7DDA3CC495}">
      <dgm:prSet/>
      <dgm:spPr/>
      <dgm:t>
        <a:bodyPr/>
        <a:lstStyle/>
        <a:p>
          <a:endParaRPr lang="en-US"/>
        </a:p>
      </dgm:t>
    </dgm:pt>
    <dgm:pt modelId="{227E8C83-7C74-4D9B-AF02-D02B9A818C53}">
      <dgm:prSet custT="1"/>
      <dgm:spPr/>
      <dgm:t>
        <a:bodyPr/>
        <a:lstStyle/>
        <a:p>
          <a:r>
            <a:rPr lang="fa-IR" sz="1600" b="1" dirty="0" smtClean="0">
              <a:solidFill>
                <a:schemeClr val="tx1"/>
              </a:solidFill>
              <a:cs typeface="Mitra" pitchFamily="2" charset="-78"/>
            </a:rPr>
            <a:t>تاسيسات و سيستم هاي فرعي</a:t>
          </a:r>
          <a:endParaRPr lang="en-US" sz="1600" b="1" dirty="0" smtClean="0">
            <a:solidFill>
              <a:schemeClr val="tx1"/>
            </a:solidFill>
            <a:cs typeface="Mitra" pitchFamily="2" charset="-78"/>
          </a:endParaRPr>
        </a:p>
      </dgm:t>
    </dgm:pt>
    <dgm:pt modelId="{114DA2C7-E776-47A5-A96F-4BE6C46FDAFF}" type="parTrans" cxnId="{C6BE3CA2-D8D8-438A-8470-F10527695731}">
      <dgm:prSet/>
      <dgm:spPr/>
      <dgm:t>
        <a:bodyPr/>
        <a:lstStyle/>
        <a:p>
          <a:endParaRPr lang="en-US"/>
        </a:p>
      </dgm:t>
    </dgm:pt>
    <dgm:pt modelId="{48395AE2-BA58-4F96-919B-F0D3E01A088B}" type="sibTrans" cxnId="{C6BE3CA2-D8D8-438A-8470-F10527695731}">
      <dgm:prSet/>
      <dgm:spPr/>
      <dgm:t>
        <a:bodyPr/>
        <a:lstStyle/>
        <a:p>
          <a:endParaRPr lang="en-US"/>
        </a:p>
      </dgm:t>
    </dgm:pt>
    <dgm:pt modelId="{8E64773B-9C9F-4C1E-8597-F595A195EA7C}">
      <dgm:prSet custT="1"/>
      <dgm:spPr/>
      <dgm:t>
        <a:bodyPr/>
        <a:lstStyle/>
        <a:p>
          <a:r>
            <a:rPr lang="fa-IR" sz="1600" b="1" dirty="0" smtClean="0">
              <a:solidFill>
                <a:schemeClr val="tx1"/>
              </a:solidFill>
              <a:cs typeface="Mitra" pitchFamily="2" charset="-78"/>
            </a:rPr>
            <a:t>مانورپذيري </a:t>
          </a:r>
        </a:p>
        <a:p>
          <a:r>
            <a:rPr lang="fa-IR" sz="1600" b="1" dirty="0" smtClean="0">
              <a:solidFill>
                <a:schemeClr val="tx1"/>
              </a:solidFill>
              <a:cs typeface="Mitra" pitchFamily="2" charset="-78"/>
            </a:rPr>
            <a:t>و کنترل</a:t>
          </a:r>
          <a:endParaRPr lang="en-US" sz="1600" b="1" dirty="0" smtClean="0">
            <a:solidFill>
              <a:schemeClr val="tx1"/>
            </a:solidFill>
            <a:cs typeface="Mitra" pitchFamily="2" charset="-78"/>
          </a:endParaRPr>
        </a:p>
      </dgm:t>
    </dgm:pt>
    <dgm:pt modelId="{4A7122C0-B5CB-4D6C-827A-6759D4A925F3}" type="parTrans" cxnId="{2F25F6C7-C427-42F5-A6B2-EE9C6029787B}">
      <dgm:prSet/>
      <dgm:spPr/>
      <dgm:t>
        <a:bodyPr/>
        <a:lstStyle/>
        <a:p>
          <a:endParaRPr lang="en-US"/>
        </a:p>
      </dgm:t>
    </dgm:pt>
    <dgm:pt modelId="{4992F781-8156-4229-944E-BAAF33977DDF}" type="sibTrans" cxnId="{2F25F6C7-C427-42F5-A6B2-EE9C6029787B}">
      <dgm:prSet/>
      <dgm:spPr/>
      <dgm:t>
        <a:bodyPr/>
        <a:lstStyle/>
        <a:p>
          <a:endParaRPr lang="en-US"/>
        </a:p>
      </dgm:t>
    </dgm:pt>
    <dgm:pt modelId="{949F5951-11ED-45CD-BF5A-B70F60E4B2C8}">
      <dgm:prSet custT="1"/>
      <dgm:spPr/>
      <dgm:t>
        <a:bodyPr/>
        <a:lstStyle/>
        <a:p>
          <a:r>
            <a:rPr lang="fa-IR" sz="1400" b="1" dirty="0" smtClean="0">
              <a:solidFill>
                <a:schemeClr val="tx1"/>
              </a:solidFill>
              <a:cs typeface="Mitra" pitchFamily="2" charset="-78"/>
            </a:rPr>
            <a:t>هيدروديناميک </a:t>
          </a:r>
        </a:p>
        <a:p>
          <a:r>
            <a:rPr lang="fa-IR" sz="1600" b="1" dirty="0" smtClean="0">
              <a:solidFill>
                <a:schemeClr val="tx1"/>
              </a:solidFill>
              <a:cs typeface="Mitra" pitchFamily="2" charset="-78"/>
            </a:rPr>
            <a:t> و سرعت</a:t>
          </a:r>
          <a:endParaRPr lang="en-US" sz="1600" b="1" dirty="0" smtClean="0">
            <a:solidFill>
              <a:schemeClr val="tx1"/>
            </a:solidFill>
            <a:cs typeface="Mitra" pitchFamily="2" charset="-78"/>
          </a:endParaRPr>
        </a:p>
      </dgm:t>
    </dgm:pt>
    <dgm:pt modelId="{86B6C379-91C9-4303-8417-E731868E9582}" type="parTrans" cxnId="{A3DA0993-9655-4216-AEA1-FDE344DF4068}">
      <dgm:prSet/>
      <dgm:spPr/>
      <dgm:t>
        <a:bodyPr/>
        <a:lstStyle/>
        <a:p>
          <a:endParaRPr lang="en-US"/>
        </a:p>
      </dgm:t>
    </dgm:pt>
    <dgm:pt modelId="{E81DE2F6-67C4-4484-BAD9-60258FCD5629}" type="sibTrans" cxnId="{A3DA0993-9655-4216-AEA1-FDE344DF4068}">
      <dgm:prSet/>
      <dgm:spPr/>
      <dgm:t>
        <a:bodyPr/>
        <a:lstStyle/>
        <a:p>
          <a:endParaRPr lang="en-US"/>
        </a:p>
      </dgm:t>
    </dgm:pt>
    <dgm:pt modelId="{B460724E-8ABC-451F-9A11-BE256F6BA233}">
      <dgm:prSet custT="1"/>
      <dgm:spPr>
        <a:ln>
          <a:solidFill>
            <a:srgbClr val="FF0000"/>
          </a:solidFill>
        </a:ln>
      </dgm:spPr>
      <dgm:t>
        <a:bodyPr/>
        <a:lstStyle/>
        <a:p>
          <a:r>
            <a:rPr lang="fa-IR" sz="2100" b="1" dirty="0" smtClean="0">
              <a:solidFill>
                <a:schemeClr val="tx1"/>
              </a:solidFill>
              <a:cs typeface="Titr" pitchFamily="2" charset="-78"/>
            </a:rPr>
            <a:t>کنترل </a:t>
          </a:r>
        </a:p>
        <a:p>
          <a:r>
            <a:rPr lang="fa-IR" sz="2100" b="1" dirty="0" smtClean="0">
              <a:solidFill>
                <a:schemeClr val="tx1"/>
              </a:solidFill>
              <a:cs typeface="Titr" pitchFamily="2" charset="-78"/>
            </a:rPr>
            <a:t>اختفاء</a:t>
          </a:r>
          <a:endParaRPr lang="en-US" sz="2100" b="1" dirty="0" smtClean="0">
            <a:solidFill>
              <a:schemeClr val="tx1"/>
            </a:solidFill>
            <a:cs typeface="Titr" pitchFamily="2" charset="-78"/>
          </a:endParaRPr>
        </a:p>
      </dgm:t>
    </dgm:pt>
    <dgm:pt modelId="{0C72D8EA-5448-4F26-B4E7-7D7D16616933}" type="parTrans" cxnId="{792C334A-6EFB-4262-BD64-B4E105778B42}">
      <dgm:prSet/>
      <dgm:spPr/>
      <dgm:t>
        <a:bodyPr/>
        <a:lstStyle/>
        <a:p>
          <a:endParaRPr lang="en-US"/>
        </a:p>
      </dgm:t>
    </dgm:pt>
    <dgm:pt modelId="{D7C7CF5A-9C3C-4E79-8EAA-70A85556D0E0}" type="sibTrans" cxnId="{792C334A-6EFB-4262-BD64-B4E105778B42}">
      <dgm:prSet/>
      <dgm:spPr/>
      <dgm:t>
        <a:bodyPr/>
        <a:lstStyle/>
        <a:p>
          <a:endParaRPr lang="en-US"/>
        </a:p>
      </dgm:t>
    </dgm:pt>
    <dgm:pt modelId="{9E7EF58C-3C98-45EB-82D7-F35D5254BC27}" type="pres">
      <dgm:prSet presAssocID="{E85E62AF-EBFA-4EB8-A204-F673F0B7CE4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8D22C4-2E92-4D2C-B847-41DDA4B46D1F}" type="pres">
      <dgm:prSet presAssocID="{29CB6FA6-9865-4EA4-A8F3-89FA4AFA2F01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9E301F-ACD8-4B72-8A9C-191285A8460A}" type="pres">
      <dgm:prSet presAssocID="{339ABF1C-F536-4A5D-B550-1992026FA8E8}" presName="sibTrans" presStyleLbl="sibTrans2D1" presStyleIdx="0" presStyleCnt="9"/>
      <dgm:spPr/>
      <dgm:t>
        <a:bodyPr/>
        <a:lstStyle/>
        <a:p>
          <a:endParaRPr lang="en-US"/>
        </a:p>
      </dgm:t>
    </dgm:pt>
    <dgm:pt modelId="{2079C75D-3B2E-4972-AD6C-672A372C5CC9}" type="pres">
      <dgm:prSet presAssocID="{339ABF1C-F536-4A5D-B550-1992026FA8E8}" presName="connectorText" presStyleLbl="sibTrans2D1" presStyleIdx="0" presStyleCnt="9"/>
      <dgm:spPr/>
      <dgm:t>
        <a:bodyPr/>
        <a:lstStyle/>
        <a:p>
          <a:endParaRPr lang="en-US"/>
        </a:p>
      </dgm:t>
    </dgm:pt>
    <dgm:pt modelId="{819B2889-AB2D-4EA3-A546-1C0B4FDF61BB}" type="pres">
      <dgm:prSet presAssocID="{949F5951-11ED-45CD-BF5A-B70F60E4B2C8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E874CC-A76E-4887-A008-0A4FB33D8586}" type="pres">
      <dgm:prSet presAssocID="{E81DE2F6-67C4-4484-BAD9-60258FCD5629}" presName="sibTrans" presStyleLbl="sibTrans2D1" presStyleIdx="1" presStyleCnt="9"/>
      <dgm:spPr/>
      <dgm:t>
        <a:bodyPr/>
        <a:lstStyle/>
        <a:p>
          <a:endParaRPr lang="en-US"/>
        </a:p>
      </dgm:t>
    </dgm:pt>
    <dgm:pt modelId="{DBA24339-EB70-42E1-B9AA-B4E54844ADC1}" type="pres">
      <dgm:prSet presAssocID="{E81DE2F6-67C4-4484-BAD9-60258FCD5629}" presName="connectorText" presStyleLbl="sibTrans2D1" presStyleIdx="1" presStyleCnt="9"/>
      <dgm:spPr/>
      <dgm:t>
        <a:bodyPr/>
        <a:lstStyle/>
        <a:p>
          <a:endParaRPr lang="en-US"/>
        </a:p>
      </dgm:t>
    </dgm:pt>
    <dgm:pt modelId="{EC24855B-5BE2-4431-AA8F-EB67B50D9EFF}" type="pres">
      <dgm:prSet presAssocID="{8E64773B-9C9F-4C1E-8597-F595A195EA7C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94A673-9580-42AA-B7E1-1501822FA227}" type="pres">
      <dgm:prSet presAssocID="{4992F781-8156-4229-944E-BAAF33977DDF}" presName="sibTrans" presStyleLbl="sibTrans2D1" presStyleIdx="2" presStyleCnt="9"/>
      <dgm:spPr/>
      <dgm:t>
        <a:bodyPr/>
        <a:lstStyle/>
        <a:p>
          <a:endParaRPr lang="en-US"/>
        </a:p>
      </dgm:t>
    </dgm:pt>
    <dgm:pt modelId="{D918F7B9-86D7-4593-8CCA-A54BA798CCE0}" type="pres">
      <dgm:prSet presAssocID="{4992F781-8156-4229-944E-BAAF33977DDF}" presName="connectorText" presStyleLbl="sibTrans2D1" presStyleIdx="2" presStyleCnt="9"/>
      <dgm:spPr/>
      <dgm:t>
        <a:bodyPr/>
        <a:lstStyle/>
        <a:p>
          <a:endParaRPr lang="en-US"/>
        </a:p>
      </dgm:t>
    </dgm:pt>
    <dgm:pt modelId="{8D3ADDE8-CCFB-4B92-9060-D5FC62B81D1F}" type="pres">
      <dgm:prSet presAssocID="{227E8C83-7C74-4D9B-AF02-D02B9A818C53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A98037-3E9C-45BE-A2CE-32E599FAEAC9}" type="pres">
      <dgm:prSet presAssocID="{48395AE2-BA58-4F96-919B-F0D3E01A088B}" presName="sibTrans" presStyleLbl="sibTrans2D1" presStyleIdx="3" presStyleCnt="9"/>
      <dgm:spPr/>
      <dgm:t>
        <a:bodyPr/>
        <a:lstStyle/>
        <a:p>
          <a:endParaRPr lang="en-US"/>
        </a:p>
      </dgm:t>
    </dgm:pt>
    <dgm:pt modelId="{EC905214-A13B-45C2-85E1-C781101F199A}" type="pres">
      <dgm:prSet presAssocID="{48395AE2-BA58-4F96-919B-F0D3E01A088B}" presName="connectorText" presStyleLbl="sibTrans2D1" presStyleIdx="3" presStyleCnt="9"/>
      <dgm:spPr/>
      <dgm:t>
        <a:bodyPr/>
        <a:lstStyle/>
        <a:p>
          <a:endParaRPr lang="en-US"/>
        </a:p>
      </dgm:t>
    </dgm:pt>
    <dgm:pt modelId="{B93D9DBF-7EEA-4EE5-B1A9-847C3D63B347}" type="pres">
      <dgm:prSet presAssocID="{1EFE3B7A-DC82-4941-8A33-E5678645B731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50E5A5-9B27-4324-89BB-FF772262915D}" type="pres">
      <dgm:prSet presAssocID="{5A8EC578-769D-4616-8662-596EAED74E34}" presName="sibTrans" presStyleLbl="sibTrans2D1" presStyleIdx="4" presStyleCnt="9"/>
      <dgm:spPr/>
      <dgm:t>
        <a:bodyPr/>
        <a:lstStyle/>
        <a:p>
          <a:endParaRPr lang="en-US"/>
        </a:p>
      </dgm:t>
    </dgm:pt>
    <dgm:pt modelId="{6F08AA9D-9769-488E-8DD1-DAF1421C8268}" type="pres">
      <dgm:prSet presAssocID="{5A8EC578-769D-4616-8662-596EAED74E34}" presName="connectorText" presStyleLbl="sibTrans2D1" presStyleIdx="4" presStyleCnt="9"/>
      <dgm:spPr/>
      <dgm:t>
        <a:bodyPr/>
        <a:lstStyle/>
        <a:p>
          <a:endParaRPr lang="en-US"/>
        </a:p>
      </dgm:t>
    </dgm:pt>
    <dgm:pt modelId="{B62A0D3C-9FE1-48F9-B7D3-FBFD7A9CDA7B}" type="pres">
      <dgm:prSet presAssocID="{58E4E3BC-4B4B-487A-9A0E-3C0FD6333C35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A3A450-D2B2-4F1C-9B1B-DA3873BE82CD}" type="pres">
      <dgm:prSet presAssocID="{5D08F6A0-A1C7-4FAB-8558-97F949946508}" presName="sibTrans" presStyleLbl="sibTrans2D1" presStyleIdx="5" presStyleCnt="9"/>
      <dgm:spPr/>
      <dgm:t>
        <a:bodyPr/>
        <a:lstStyle/>
        <a:p>
          <a:endParaRPr lang="en-US"/>
        </a:p>
      </dgm:t>
    </dgm:pt>
    <dgm:pt modelId="{318EDC5B-2454-443A-8F03-382DACE67B6E}" type="pres">
      <dgm:prSet presAssocID="{5D08F6A0-A1C7-4FAB-8558-97F949946508}" presName="connectorText" presStyleLbl="sibTrans2D1" presStyleIdx="5" presStyleCnt="9"/>
      <dgm:spPr/>
      <dgm:t>
        <a:bodyPr/>
        <a:lstStyle/>
        <a:p>
          <a:endParaRPr lang="en-US"/>
        </a:p>
      </dgm:t>
    </dgm:pt>
    <dgm:pt modelId="{631DE500-2D28-49F5-BEC6-C156AB70242C}" type="pres">
      <dgm:prSet presAssocID="{4E27047A-4386-4CA5-9DF8-5703EF7E0A3F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264BC0-C9D8-4682-AEAF-DE85C8D62865}" type="pres">
      <dgm:prSet presAssocID="{ED4387F2-B505-4192-9673-D676E7E839FB}" presName="sibTrans" presStyleLbl="sibTrans2D1" presStyleIdx="6" presStyleCnt="9"/>
      <dgm:spPr/>
      <dgm:t>
        <a:bodyPr/>
        <a:lstStyle/>
        <a:p>
          <a:endParaRPr lang="en-US"/>
        </a:p>
      </dgm:t>
    </dgm:pt>
    <dgm:pt modelId="{B7B6DF06-FC24-41B3-9E5B-CFCE968C855D}" type="pres">
      <dgm:prSet presAssocID="{ED4387F2-B505-4192-9673-D676E7E839FB}" presName="connectorText" presStyleLbl="sibTrans2D1" presStyleIdx="6" presStyleCnt="9"/>
      <dgm:spPr/>
      <dgm:t>
        <a:bodyPr/>
        <a:lstStyle/>
        <a:p>
          <a:endParaRPr lang="en-US"/>
        </a:p>
      </dgm:t>
    </dgm:pt>
    <dgm:pt modelId="{3852B694-8D7F-411D-9C54-B9B7A6D84C08}" type="pres">
      <dgm:prSet presAssocID="{BE7D4437-D734-4F32-BE3E-1146426B5FD5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D5E044-D781-47C2-B6AB-E21C34806096}" type="pres">
      <dgm:prSet presAssocID="{B0D2B33F-CC2D-47D7-A02D-FF9CCDCF9699}" presName="sibTrans" presStyleLbl="sibTrans2D1" presStyleIdx="7" presStyleCnt="9"/>
      <dgm:spPr/>
      <dgm:t>
        <a:bodyPr/>
        <a:lstStyle/>
        <a:p>
          <a:endParaRPr lang="en-US"/>
        </a:p>
      </dgm:t>
    </dgm:pt>
    <dgm:pt modelId="{CD73B695-109B-4741-BD74-E33441449EB0}" type="pres">
      <dgm:prSet presAssocID="{B0D2B33F-CC2D-47D7-A02D-FF9CCDCF9699}" presName="connectorText" presStyleLbl="sibTrans2D1" presStyleIdx="7" presStyleCnt="9"/>
      <dgm:spPr/>
      <dgm:t>
        <a:bodyPr/>
        <a:lstStyle/>
        <a:p>
          <a:endParaRPr lang="en-US"/>
        </a:p>
      </dgm:t>
    </dgm:pt>
    <dgm:pt modelId="{0F93A877-9CB3-4BBC-8D9F-236373ACA4EB}" type="pres">
      <dgm:prSet presAssocID="{B460724E-8ABC-451F-9A11-BE256F6BA233}" presName="node" presStyleLbl="node1" presStyleIdx="8" presStyleCnt="9" custScaleX="124450" custScaleY="1266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D8FF94-BF58-499A-B121-7FA46AE0C88F}" type="pres">
      <dgm:prSet presAssocID="{D7C7CF5A-9C3C-4E79-8EAA-70A85556D0E0}" presName="sibTrans" presStyleLbl="sibTrans2D1" presStyleIdx="8" presStyleCnt="9"/>
      <dgm:spPr/>
      <dgm:t>
        <a:bodyPr/>
        <a:lstStyle/>
        <a:p>
          <a:endParaRPr lang="en-US"/>
        </a:p>
      </dgm:t>
    </dgm:pt>
    <dgm:pt modelId="{25B57D90-051F-4C3E-9C88-E4A0168D5B6C}" type="pres">
      <dgm:prSet presAssocID="{D7C7CF5A-9C3C-4E79-8EAA-70A85556D0E0}" presName="connectorText" presStyleLbl="sibTrans2D1" presStyleIdx="8" presStyleCnt="9"/>
      <dgm:spPr/>
      <dgm:t>
        <a:bodyPr/>
        <a:lstStyle/>
        <a:p>
          <a:endParaRPr lang="en-US"/>
        </a:p>
      </dgm:t>
    </dgm:pt>
  </dgm:ptLst>
  <dgm:cxnLst>
    <dgm:cxn modelId="{4FD06404-17AE-4E11-AAA5-28E82E91113C}" type="presOf" srcId="{949F5951-11ED-45CD-BF5A-B70F60E4B2C8}" destId="{819B2889-AB2D-4EA3-A546-1C0B4FDF61BB}" srcOrd="0" destOrd="0" presId="urn:microsoft.com/office/officeart/2005/8/layout/cycle2"/>
    <dgm:cxn modelId="{3207476C-123C-4D3B-8738-8672AEE514CB}" srcId="{E85E62AF-EBFA-4EB8-A204-F673F0B7CE44}" destId="{58E4E3BC-4B4B-487A-9A0E-3C0FD6333C35}" srcOrd="5" destOrd="0" parTransId="{91F3E6D5-B207-4E38-BADA-A5D4651EFBB2}" sibTransId="{5D08F6A0-A1C7-4FAB-8558-97F949946508}"/>
    <dgm:cxn modelId="{564AFE4B-0E6B-44BD-B211-36B6649298AA}" type="presOf" srcId="{D7C7CF5A-9C3C-4E79-8EAA-70A85556D0E0}" destId="{25B57D90-051F-4C3E-9C88-E4A0168D5B6C}" srcOrd="1" destOrd="0" presId="urn:microsoft.com/office/officeart/2005/8/layout/cycle2"/>
    <dgm:cxn modelId="{AF51A671-A021-446E-8310-975F3AD30F19}" type="presOf" srcId="{ED4387F2-B505-4192-9673-D676E7E839FB}" destId="{74264BC0-C9D8-4682-AEAF-DE85C8D62865}" srcOrd="0" destOrd="0" presId="urn:microsoft.com/office/officeart/2005/8/layout/cycle2"/>
    <dgm:cxn modelId="{E9804142-E2CE-4503-819C-11C3BBF61665}" type="presOf" srcId="{D7C7CF5A-9C3C-4E79-8EAA-70A85556D0E0}" destId="{C3D8FF94-BF58-499A-B121-7FA46AE0C88F}" srcOrd="0" destOrd="0" presId="urn:microsoft.com/office/officeart/2005/8/layout/cycle2"/>
    <dgm:cxn modelId="{A3DA0993-9655-4216-AEA1-FDE344DF4068}" srcId="{E85E62AF-EBFA-4EB8-A204-F673F0B7CE44}" destId="{949F5951-11ED-45CD-BF5A-B70F60E4B2C8}" srcOrd="1" destOrd="0" parTransId="{86B6C379-91C9-4303-8417-E731868E9582}" sibTransId="{E81DE2F6-67C4-4484-BAD9-60258FCD5629}"/>
    <dgm:cxn modelId="{B4B97382-8927-49AD-B5EC-04324D394786}" srcId="{E85E62AF-EBFA-4EB8-A204-F673F0B7CE44}" destId="{1EFE3B7A-DC82-4941-8A33-E5678645B731}" srcOrd="4" destOrd="0" parTransId="{41504B69-A2E7-4932-A553-664475677092}" sibTransId="{5A8EC578-769D-4616-8662-596EAED74E34}"/>
    <dgm:cxn modelId="{EE3C4AF5-AFA1-4189-B617-FA671CD835AB}" type="presOf" srcId="{5A8EC578-769D-4616-8662-596EAED74E34}" destId="{ED50E5A5-9B27-4324-89BB-FF772262915D}" srcOrd="0" destOrd="0" presId="urn:microsoft.com/office/officeart/2005/8/layout/cycle2"/>
    <dgm:cxn modelId="{FFC09743-99EF-4706-B6E1-C23589A758A7}" type="presOf" srcId="{4E27047A-4386-4CA5-9DF8-5703EF7E0A3F}" destId="{631DE500-2D28-49F5-BEC6-C156AB70242C}" srcOrd="0" destOrd="0" presId="urn:microsoft.com/office/officeart/2005/8/layout/cycle2"/>
    <dgm:cxn modelId="{B6515FEA-BD01-4B37-929B-512D66E95CF3}" type="presOf" srcId="{5A8EC578-769D-4616-8662-596EAED74E34}" destId="{6F08AA9D-9769-488E-8DD1-DAF1421C8268}" srcOrd="1" destOrd="0" presId="urn:microsoft.com/office/officeart/2005/8/layout/cycle2"/>
    <dgm:cxn modelId="{95B2DF95-B93A-4FCA-8FFE-19D248B03288}" type="presOf" srcId="{48395AE2-BA58-4F96-919B-F0D3E01A088B}" destId="{EC905214-A13B-45C2-85E1-C781101F199A}" srcOrd="1" destOrd="0" presId="urn:microsoft.com/office/officeart/2005/8/layout/cycle2"/>
    <dgm:cxn modelId="{20E6F203-B5CC-4A66-B2F4-B6F87A647032}" type="presOf" srcId="{48395AE2-BA58-4F96-919B-F0D3E01A088B}" destId="{37A98037-3E9C-45BE-A2CE-32E599FAEAC9}" srcOrd="0" destOrd="0" presId="urn:microsoft.com/office/officeart/2005/8/layout/cycle2"/>
    <dgm:cxn modelId="{6C8A7968-CB96-4C9D-9C76-7E3E3D514766}" type="presOf" srcId="{E85E62AF-EBFA-4EB8-A204-F673F0B7CE44}" destId="{9E7EF58C-3C98-45EB-82D7-F35D5254BC27}" srcOrd="0" destOrd="0" presId="urn:microsoft.com/office/officeart/2005/8/layout/cycle2"/>
    <dgm:cxn modelId="{9AC7DA03-396A-4D54-BBDD-8E9EDA776FDC}" type="presOf" srcId="{4992F781-8156-4229-944E-BAAF33977DDF}" destId="{D918F7B9-86D7-4593-8CCA-A54BA798CCE0}" srcOrd="1" destOrd="0" presId="urn:microsoft.com/office/officeart/2005/8/layout/cycle2"/>
    <dgm:cxn modelId="{E8318D6E-3222-4743-AA83-35D544961052}" type="presOf" srcId="{29CB6FA6-9865-4EA4-A8F3-89FA4AFA2F01}" destId="{FE8D22C4-2E92-4D2C-B847-41DDA4B46D1F}" srcOrd="0" destOrd="0" presId="urn:microsoft.com/office/officeart/2005/8/layout/cycle2"/>
    <dgm:cxn modelId="{9E784692-BA5E-4A1A-951F-B79403F10DD2}" type="presOf" srcId="{E81DE2F6-67C4-4484-BAD9-60258FCD5629}" destId="{32E874CC-A76E-4887-A008-0A4FB33D8586}" srcOrd="0" destOrd="0" presId="urn:microsoft.com/office/officeart/2005/8/layout/cycle2"/>
    <dgm:cxn modelId="{2F25F6C7-C427-42F5-A6B2-EE9C6029787B}" srcId="{E85E62AF-EBFA-4EB8-A204-F673F0B7CE44}" destId="{8E64773B-9C9F-4C1E-8597-F595A195EA7C}" srcOrd="2" destOrd="0" parTransId="{4A7122C0-B5CB-4D6C-827A-6759D4A925F3}" sibTransId="{4992F781-8156-4229-944E-BAAF33977DDF}"/>
    <dgm:cxn modelId="{CEA87C12-06D0-4219-BA04-52568DFAE71C}" type="presOf" srcId="{B0D2B33F-CC2D-47D7-A02D-FF9CCDCF9699}" destId="{CD73B695-109B-4741-BD74-E33441449EB0}" srcOrd="1" destOrd="0" presId="urn:microsoft.com/office/officeart/2005/8/layout/cycle2"/>
    <dgm:cxn modelId="{69EED733-2355-4DCA-B512-A3C95BBC1326}" type="presOf" srcId="{4992F781-8156-4229-944E-BAAF33977DDF}" destId="{D894A673-9580-42AA-B7E1-1501822FA227}" srcOrd="0" destOrd="0" presId="urn:microsoft.com/office/officeart/2005/8/layout/cycle2"/>
    <dgm:cxn modelId="{ECA72FCC-47D6-48F1-A663-AEFFE9E33C18}" srcId="{E85E62AF-EBFA-4EB8-A204-F673F0B7CE44}" destId="{4E27047A-4386-4CA5-9DF8-5703EF7E0A3F}" srcOrd="6" destOrd="0" parTransId="{9918E617-FB0D-454F-808B-B8471385DF9A}" sibTransId="{ED4387F2-B505-4192-9673-D676E7E839FB}"/>
    <dgm:cxn modelId="{2F4A814E-534F-4202-ADD3-9F8B6F29EE64}" type="presOf" srcId="{58E4E3BC-4B4B-487A-9A0E-3C0FD6333C35}" destId="{B62A0D3C-9FE1-48F9-B7D3-FBFD7A9CDA7B}" srcOrd="0" destOrd="0" presId="urn:microsoft.com/office/officeart/2005/8/layout/cycle2"/>
    <dgm:cxn modelId="{792C334A-6EFB-4262-BD64-B4E105778B42}" srcId="{E85E62AF-EBFA-4EB8-A204-F673F0B7CE44}" destId="{B460724E-8ABC-451F-9A11-BE256F6BA233}" srcOrd="8" destOrd="0" parTransId="{0C72D8EA-5448-4F26-B4E7-7D7D16616933}" sibTransId="{D7C7CF5A-9C3C-4E79-8EAA-70A85556D0E0}"/>
    <dgm:cxn modelId="{A0095FCF-80EF-41FB-A92A-DD8C902090A0}" srcId="{E85E62AF-EBFA-4EB8-A204-F673F0B7CE44}" destId="{29CB6FA6-9865-4EA4-A8F3-89FA4AFA2F01}" srcOrd="0" destOrd="0" parTransId="{7BB7DD36-0397-4A51-B608-8E3BC9E9D221}" sibTransId="{339ABF1C-F536-4A5D-B550-1992026FA8E8}"/>
    <dgm:cxn modelId="{C6BE3CA2-D8D8-438A-8470-F10527695731}" srcId="{E85E62AF-EBFA-4EB8-A204-F673F0B7CE44}" destId="{227E8C83-7C74-4D9B-AF02-D02B9A818C53}" srcOrd="3" destOrd="0" parTransId="{114DA2C7-E776-47A5-A96F-4BE6C46FDAFF}" sibTransId="{48395AE2-BA58-4F96-919B-F0D3E01A088B}"/>
    <dgm:cxn modelId="{E108AF9E-9E9A-49B9-9F8B-5EC367E3051D}" type="presOf" srcId="{339ABF1C-F536-4A5D-B550-1992026FA8E8}" destId="{2079C75D-3B2E-4972-AD6C-672A372C5CC9}" srcOrd="1" destOrd="0" presId="urn:microsoft.com/office/officeart/2005/8/layout/cycle2"/>
    <dgm:cxn modelId="{1CBF45E3-A024-410B-9218-70A3BD5B0043}" type="presOf" srcId="{BE7D4437-D734-4F32-BE3E-1146426B5FD5}" destId="{3852B694-8D7F-411D-9C54-B9B7A6D84C08}" srcOrd="0" destOrd="0" presId="urn:microsoft.com/office/officeart/2005/8/layout/cycle2"/>
    <dgm:cxn modelId="{3DD53648-78C1-4403-A6CB-04169750A8CB}" type="presOf" srcId="{E81DE2F6-67C4-4484-BAD9-60258FCD5629}" destId="{DBA24339-EB70-42E1-B9AA-B4E54844ADC1}" srcOrd="1" destOrd="0" presId="urn:microsoft.com/office/officeart/2005/8/layout/cycle2"/>
    <dgm:cxn modelId="{CC39C25D-FE63-40BC-B23D-E43086408A1F}" type="presOf" srcId="{1EFE3B7A-DC82-4941-8A33-E5678645B731}" destId="{B93D9DBF-7EEA-4EE5-B1A9-847C3D63B347}" srcOrd="0" destOrd="0" presId="urn:microsoft.com/office/officeart/2005/8/layout/cycle2"/>
    <dgm:cxn modelId="{29371ECD-511D-499A-89C2-8A042AD85E15}" type="presOf" srcId="{ED4387F2-B505-4192-9673-D676E7E839FB}" destId="{B7B6DF06-FC24-41B3-9E5B-CFCE968C855D}" srcOrd="1" destOrd="0" presId="urn:microsoft.com/office/officeart/2005/8/layout/cycle2"/>
    <dgm:cxn modelId="{126FAE62-825A-4CCB-9731-275D5AA8FC23}" type="presOf" srcId="{B460724E-8ABC-451F-9A11-BE256F6BA233}" destId="{0F93A877-9CB3-4BBC-8D9F-236373ACA4EB}" srcOrd="0" destOrd="0" presId="urn:microsoft.com/office/officeart/2005/8/layout/cycle2"/>
    <dgm:cxn modelId="{55CF8063-A6CC-4E8E-BA6E-819C13C6A116}" type="presOf" srcId="{8E64773B-9C9F-4C1E-8597-F595A195EA7C}" destId="{EC24855B-5BE2-4431-AA8F-EB67B50D9EFF}" srcOrd="0" destOrd="0" presId="urn:microsoft.com/office/officeart/2005/8/layout/cycle2"/>
    <dgm:cxn modelId="{C09C18FA-7C88-4830-9E85-275730A2B1A2}" type="presOf" srcId="{B0D2B33F-CC2D-47D7-A02D-FF9CCDCF9699}" destId="{95D5E044-D781-47C2-B6AB-E21C34806096}" srcOrd="0" destOrd="0" presId="urn:microsoft.com/office/officeart/2005/8/layout/cycle2"/>
    <dgm:cxn modelId="{0914891F-B23D-466F-8639-80378DD2EF12}" type="presOf" srcId="{339ABF1C-F536-4A5D-B550-1992026FA8E8}" destId="{5D9E301F-ACD8-4B72-8A9C-191285A8460A}" srcOrd="0" destOrd="0" presId="urn:microsoft.com/office/officeart/2005/8/layout/cycle2"/>
    <dgm:cxn modelId="{C650D782-4AE0-4B18-9C00-3F7DDA3CC495}" srcId="{E85E62AF-EBFA-4EB8-A204-F673F0B7CE44}" destId="{BE7D4437-D734-4F32-BE3E-1146426B5FD5}" srcOrd="7" destOrd="0" parTransId="{4C8144E5-8676-439A-8FDD-CA7B62DB3BA9}" sibTransId="{B0D2B33F-CC2D-47D7-A02D-FF9CCDCF9699}"/>
    <dgm:cxn modelId="{8B669290-0035-4793-9146-0D17436D43DD}" type="presOf" srcId="{5D08F6A0-A1C7-4FAB-8558-97F949946508}" destId="{6DA3A450-D2B2-4F1C-9B1B-DA3873BE82CD}" srcOrd="0" destOrd="0" presId="urn:microsoft.com/office/officeart/2005/8/layout/cycle2"/>
    <dgm:cxn modelId="{B2F571ED-C7E4-47C5-9C8D-83D93B918921}" type="presOf" srcId="{227E8C83-7C74-4D9B-AF02-D02B9A818C53}" destId="{8D3ADDE8-CCFB-4B92-9060-D5FC62B81D1F}" srcOrd="0" destOrd="0" presId="urn:microsoft.com/office/officeart/2005/8/layout/cycle2"/>
    <dgm:cxn modelId="{F701AAB3-E687-4D71-96BB-3C7687AED3B8}" type="presOf" srcId="{5D08F6A0-A1C7-4FAB-8558-97F949946508}" destId="{318EDC5B-2454-443A-8F03-382DACE67B6E}" srcOrd="1" destOrd="0" presId="urn:microsoft.com/office/officeart/2005/8/layout/cycle2"/>
    <dgm:cxn modelId="{D0603B18-42DB-4259-A4BF-B2951FB0C977}" type="presParOf" srcId="{9E7EF58C-3C98-45EB-82D7-F35D5254BC27}" destId="{FE8D22C4-2E92-4D2C-B847-41DDA4B46D1F}" srcOrd="0" destOrd="0" presId="urn:microsoft.com/office/officeart/2005/8/layout/cycle2"/>
    <dgm:cxn modelId="{6A7E5D73-F812-4A28-9B57-0783C4065326}" type="presParOf" srcId="{9E7EF58C-3C98-45EB-82D7-F35D5254BC27}" destId="{5D9E301F-ACD8-4B72-8A9C-191285A8460A}" srcOrd="1" destOrd="0" presId="urn:microsoft.com/office/officeart/2005/8/layout/cycle2"/>
    <dgm:cxn modelId="{5F327A98-D975-4D57-89E2-EEF71877198D}" type="presParOf" srcId="{5D9E301F-ACD8-4B72-8A9C-191285A8460A}" destId="{2079C75D-3B2E-4972-AD6C-672A372C5CC9}" srcOrd="0" destOrd="0" presId="urn:microsoft.com/office/officeart/2005/8/layout/cycle2"/>
    <dgm:cxn modelId="{33374778-A2B9-4F35-B95E-CD5A4D90491E}" type="presParOf" srcId="{9E7EF58C-3C98-45EB-82D7-F35D5254BC27}" destId="{819B2889-AB2D-4EA3-A546-1C0B4FDF61BB}" srcOrd="2" destOrd="0" presId="urn:microsoft.com/office/officeart/2005/8/layout/cycle2"/>
    <dgm:cxn modelId="{048BC42A-A492-46CF-8491-F521BA80FD75}" type="presParOf" srcId="{9E7EF58C-3C98-45EB-82D7-F35D5254BC27}" destId="{32E874CC-A76E-4887-A008-0A4FB33D8586}" srcOrd="3" destOrd="0" presId="urn:microsoft.com/office/officeart/2005/8/layout/cycle2"/>
    <dgm:cxn modelId="{8AC820FB-CECD-48B7-AE1E-C8426B255AE4}" type="presParOf" srcId="{32E874CC-A76E-4887-A008-0A4FB33D8586}" destId="{DBA24339-EB70-42E1-B9AA-B4E54844ADC1}" srcOrd="0" destOrd="0" presId="urn:microsoft.com/office/officeart/2005/8/layout/cycle2"/>
    <dgm:cxn modelId="{64DC523F-D0A9-4EB2-BDFE-02177B0E406F}" type="presParOf" srcId="{9E7EF58C-3C98-45EB-82D7-F35D5254BC27}" destId="{EC24855B-5BE2-4431-AA8F-EB67B50D9EFF}" srcOrd="4" destOrd="0" presId="urn:microsoft.com/office/officeart/2005/8/layout/cycle2"/>
    <dgm:cxn modelId="{40807EEE-557F-4F78-8287-EEFA48553B22}" type="presParOf" srcId="{9E7EF58C-3C98-45EB-82D7-F35D5254BC27}" destId="{D894A673-9580-42AA-B7E1-1501822FA227}" srcOrd="5" destOrd="0" presId="urn:microsoft.com/office/officeart/2005/8/layout/cycle2"/>
    <dgm:cxn modelId="{E73B0BD7-B61D-4AB0-9606-E2B355552163}" type="presParOf" srcId="{D894A673-9580-42AA-B7E1-1501822FA227}" destId="{D918F7B9-86D7-4593-8CCA-A54BA798CCE0}" srcOrd="0" destOrd="0" presId="urn:microsoft.com/office/officeart/2005/8/layout/cycle2"/>
    <dgm:cxn modelId="{7F8F19A5-5C3B-4B62-A78D-B430596A7129}" type="presParOf" srcId="{9E7EF58C-3C98-45EB-82D7-F35D5254BC27}" destId="{8D3ADDE8-CCFB-4B92-9060-D5FC62B81D1F}" srcOrd="6" destOrd="0" presId="urn:microsoft.com/office/officeart/2005/8/layout/cycle2"/>
    <dgm:cxn modelId="{75246276-6BF4-4D52-B813-9B4A6E13E857}" type="presParOf" srcId="{9E7EF58C-3C98-45EB-82D7-F35D5254BC27}" destId="{37A98037-3E9C-45BE-A2CE-32E599FAEAC9}" srcOrd="7" destOrd="0" presId="urn:microsoft.com/office/officeart/2005/8/layout/cycle2"/>
    <dgm:cxn modelId="{0415F27F-572D-4DDE-B454-F0F29290B145}" type="presParOf" srcId="{37A98037-3E9C-45BE-A2CE-32E599FAEAC9}" destId="{EC905214-A13B-45C2-85E1-C781101F199A}" srcOrd="0" destOrd="0" presId="urn:microsoft.com/office/officeart/2005/8/layout/cycle2"/>
    <dgm:cxn modelId="{D0547094-1615-408E-8AF1-B336CA4673B1}" type="presParOf" srcId="{9E7EF58C-3C98-45EB-82D7-F35D5254BC27}" destId="{B93D9DBF-7EEA-4EE5-B1A9-847C3D63B347}" srcOrd="8" destOrd="0" presId="urn:microsoft.com/office/officeart/2005/8/layout/cycle2"/>
    <dgm:cxn modelId="{06C6FB04-C66A-4956-8624-877CC9E217CF}" type="presParOf" srcId="{9E7EF58C-3C98-45EB-82D7-F35D5254BC27}" destId="{ED50E5A5-9B27-4324-89BB-FF772262915D}" srcOrd="9" destOrd="0" presId="urn:microsoft.com/office/officeart/2005/8/layout/cycle2"/>
    <dgm:cxn modelId="{14C42599-B46B-438F-8FF3-5EA136AAA507}" type="presParOf" srcId="{ED50E5A5-9B27-4324-89BB-FF772262915D}" destId="{6F08AA9D-9769-488E-8DD1-DAF1421C8268}" srcOrd="0" destOrd="0" presId="urn:microsoft.com/office/officeart/2005/8/layout/cycle2"/>
    <dgm:cxn modelId="{5DE58B8F-CE89-479A-9B9F-0EAF5BEC6B13}" type="presParOf" srcId="{9E7EF58C-3C98-45EB-82D7-F35D5254BC27}" destId="{B62A0D3C-9FE1-48F9-B7D3-FBFD7A9CDA7B}" srcOrd="10" destOrd="0" presId="urn:microsoft.com/office/officeart/2005/8/layout/cycle2"/>
    <dgm:cxn modelId="{A1693855-0666-440E-8981-F69F5D56BCF3}" type="presParOf" srcId="{9E7EF58C-3C98-45EB-82D7-F35D5254BC27}" destId="{6DA3A450-D2B2-4F1C-9B1B-DA3873BE82CD}" srcOrd="11" destOrd="0" presId="urn:microsoft.com/office/officeart/2005/8/layout/cycle2"/>
    <dgm:cxn modelId="{6F443671-11B9-4B03-BE1F-1D1176CB0F67}" type="presParOf" srcId="{6DA3A450-D2B2-4F1C-9B1B-DA3873BE82CD}" destId="{318EDC5B-2454-443A-8F03-382DACE67B6E}" srcOrd="0" destOrd="0" presId="urn:microsoft.com/office/officeart/2005/8/layout/cycle2"/>
    <dgm:cxn modelId="{629DDD26-3F1D-474F-99E4-71C11E491949}" type="presParOf" srcId="{9E7EF58C-3C98-45EB-82D7-F35D5254BC27}" destId="{631DE500-2D28-49F5-BEC6-C156AB70242C}" srcOrd="12" destOrd="0" presId="urn:microsoft.com/office/officeart/2005/8/layout/cycle2"/>
    <dgm:cxn modelId="{2E80551F-5EA1-47EC-974A-96D1F19D28E9}" type="presParOf" srcId="{9E7EF58C-3C98-45EB-82D7-F35D5254BC27}" destId="{74264BC0-C9D8-4682-AEAF-DE85C8D62865}" srcOrd="13" destOrd="0" presId="urn:microsoft.com/office/officeart/2005/8/layout/cycle2"/>
    <dgm:cxn modelId="{DD8D605C-620F-4F29-8DC3-042473DD8619}" type="presParOf" srcId="{74264BC0-C9D8-4682-AEAF-DE85C8D62865}" destId="{B7B6DF06-FC24-41B3-9E5B-CFCE968C855D}" srcOrd="0" destOrd="0" presId="urn:microsoft.com/office/officeart/2005/8/layout/cycle2"/>
    <dgm:cxn modelId="{35A20DF6-AC4F-4B9F-BF99-9D831150E415}" type="presParOf" srcId="{9E7EF58C-3C98-45EB-82D7-F35D5254BC27}" destId="{3852B694-8D7F-411D-9C54-B9B7A6D84C08}" srcOrd="14" destOrd="0" presId="urn:microsoft.com/office/officeart/2005/8/layout/cycle2"/>
    <dgm:cxn modelId="{7C6C70E3-DCF5-4657-AF64-455F68CECFA9}" type="presParOf" srcId="{9E7EF58C-3C98-45EB-82D7-F35D5254BC27}" destId="{95D5E044-D781-47C2-B6AB-E21C34806096}" srcOrd="15" destOrd="0" presId="urn:microsoft.com/office/officeart/2005/8/layout/cycle2"/>
    <dgm:cxn modelId="{2F5BD6F1-1C2D-49F0-9FB8-18567E39C53A}" type="presParOf" srcId="{95D5E044-D781-47C2-B6AB-E21C34806096}" destId="{CD73B695-109B-4741-BD74-E33441449EB0}" srcOrd="0" destOrd="0" presId="urn:microsoft.com/office/officeart/2005/8/layout/cycle2"/>
    <dgm:cxn modelId="{7FB55C0C-1408-4463-A205-C80B70D338F7}" type="presParOf" srcId="{9E7EF58C-3C98-45EB-82D7-F35D5254BC27}" destId="{0F93A877-9CB3-4BBC-8D9F-236373ACA4EB}" srcOrd="16" destOrd="0" presId="urn:microsoft.com/office/officeart/2005/8/layout/cycle2"/>
    <dgm:cxn modelId="{167A64D8-9300-45CE-893E-321674410B2B}" type="presParOf" srcId="{9E7EF58C-3C98-45EB-82D7-F35D5254BC27}" destId="{C3D8FF94-BF58-499A-B121-7FA46AE0C88F}" srcOrd="17" destOrd="0" presId="urn:microsoft.com/office/officeart/2005/8/layout/cycle2"/>
    <dgm:cxn modelId="{389632F6-C245-41E4-BDA3-839B4DC7DCD7}" type="presParOf" srcId="{C3D8FF94-BF58-499A-B121-7FA46AE0C88F}" destId="{25B57D90-051F-4C3E-9C88-E4A0168D5B6C}" srcOrd="0" destOrd="0" presId="urn:microsoft.com/office/officeart/2005/8/layout/cycle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E8D23-85E7-4B0C-AE68-B58DC579873B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E45D-F900-466F-B5D2-A73E173909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E8D23-85E7-4B0C-AE68-B58DC579873B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E45D-F900-466F-B5D2-A73E173909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E8D23-85E7-4B0C-AE68-B58DC579873B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E45D-F900-466F-B5D2-A73E173909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E8D23-85E7-4B0C-AE68-B58DC579873B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E45D-F900-466F-B5D2-A73E173909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E8D23-85E7-4B0C-AE68-B58DC579873B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E45D-F900-466F-B5D2-A73E173909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E8D23-85E7-4B0C-AE68-B58DC579873B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E45D-F900-466F-B5D2-A73E173909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E8D23-85E7-4B0C-AE68-B58DC579873B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E45D-F900-466F-B5D2-A73E173909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E8D23-85E7-4B0C-AE68-B58DC579873B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E45D-F900-466F-B5D2-A73E173909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E8D23-85E7-4B0C-AE68-B58DC579873B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E45D-F900-466F-B5D2-A73E173909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E8D23-85E7-4B0C-AE68-B58DC579873B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E45D-F900-466F-B5D2-A73E173909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E8D23-85E7-4B0C-AE68-B58DC579873B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E45D-F900-466F-B5D2-A73E173909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E8D23-85E7-4B0C-AE68-B58DC579873B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DE45D-F900-466F-B5D2-A73E173909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533400"/>
          <a:ext cx="8229600" cy="5592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ontent Placeholder 2"/>
          <p:cNvSpPr txBox="1">
            <a:spLocks/>
          </p:cNvSpPr>
          <p:nvPr/>
        </p:nvSpPr>
        <p:spPr>
          <a:xfrm>
            <a:off x="7239000" y="762000"/>
            <a:ext cx="1600200" cy="8382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Mitra" pitchFamily="2" charset="-78"/>
              </a:rPr>
              <a:t>سيکل طراحي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Mitra" pitchFamily="2" charset="-78"/>
            </a:endParaRPr>
          </a:p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Mitra" pitchFamily="2" charset="-78"/>
              </a:rPr>
              <a:t> زيردريايي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Mitra" pitchFamily="2" charset="-7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34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GOOD</dc:creator>
  <cp:lastModifiedBy>GOOD</cp:lastModifiedBy>
  <cp:revision>7</cp:revision>
  <dcterms:created xsi:type="dcterms:W3CDTF">2015-01-13T06:44:45Z</dcterms:created>
  <dcterms:modified xsi:type="dcterms:W3CDTF">2015-01-13T18:07:56Z</dcterms:modified>
</cp:coreProperties>
</file>